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8" r:id="rId31"/>
    <p:sldId id="291" r:id="rId32"/>
    <p:sldId id="293" r:id="rId33"/>
    <p:sldId id="295" r:id="rId34"/>
    <p:sldId id="292" r:id="rId35"/>
    <p:sldId id="27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8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7" d="100"/>
          <a:sy n="147" d="100"/>
        </p:scale>
        <p:origin x="-5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Jmeter</a:t>
            </a:r>
            <a:r>
              <a:rPr lang="en-US" sz="3200" dirty="0"/>
              <a:t> </a:t>
            </a:r>
            <a:r>
              <a:rPr lang="en-US" sz="3200" dirty="0" smtClean="0"/>
              <a:t>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7893</TotalTime>
  <Words>425</Words>
  <Application>Microsoft Macintosh PowerPoint</Application>
  <PresentationFormat>On-screen Show (4:3)</PresentationFormat>
  <Paragraphs>110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Story</vt:lpstr>
      <vt:lpstr>  Test Automation Framework</vt:lpstr>
      <vt:lpstr>Automation Stack</vt:lpstr>
      <vt:lpstr>Benefits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Jenkins + Slack + Jira + TestRail 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181</cp:revision>
  <dcterms:created xsi:type="dcterms:W3CDTF">2015-04-06T19:59:47Z</dcterms:created>
  <dcterms:modified xsi:type="dcterms:W3CDTF">2016-05-17T20:19:44Z</dcterms:modified>
</cp:coreProperties>
</file>